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1548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2023-10-08T23:22:51Z</dcterms:modified>
  <cp:revision>13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